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9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7" r:id="rId12"/>
    <p:sldId id="268" r:id="rId13"/>
    <p:sldId id="264" r:id="rId14"/>
    <p:sldId id="263" r:id="rId15"/>
    <p:sldId id="265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9420DBD-D9F9-43A1-BC87-426A284A104E}" type="datetimeFigureOut">
              <a:rPr lang="en-US" smtClean="0"/>
              <a:t>1/7/15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C7C4F5-E484-4A99-A26F-0EB00FB04CE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a.com/quiz/298373.html?AP_rand=1576095099" TargetMode="External"/><Relationship Id="rId4" Type="http://schemas.openxmlformats.org/officeDocument/2006/relationships/hyperlink" Target="http://quizzes.cc/the-preposition-quiz-23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ftschools.com/quiz_time/language_arts/preposition/theme156.html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yfExXGMX2J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62912" cy="1066800"/>
          </a:xfrm>
        </p:spPr>
        <p:txBody>
          <a:bodyPr/>
          <a:lstStyle/>
          <a:p>
            <a:pPr algn="ctr"/>
            <a:r>
              <a:rPr lang="en-US" dirty="0" smtClean="0"/>
              <a:t>Wednesday, Jan. 7,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1066800"/>
            <a:ext cx="8062912" cy="2936080"/>
          </a:xfrm>
        </p:spPr>
        <p:txBody>
          <a:bodyPr/>
          <a:lstStyle/>
          <a:p>
            <a:r>
              <a:rPr lang="en-US" dirty="0" smtClean="0"/>
              <a:t>You need your </a:t>
            </a:r>
            <a:r>
              <a:rPr lang="en-US" dirty="0" smtClean="0"/>
              <a:t>journal.  </a:t>
            </a:r>
            <a:endParaRPr lang="en-US" dirty="0" smtClean="0"/>
          </a:p>
          <a:p>
            <a:r>
              <a:rPr lang="en-US" dirty="0" smtClean="0"/>
              <a:t>Bell Ringer:  Write a three sentence description of where the Snowman is in our room…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22059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78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prepositional phrase?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preposition and the words that follow a preposition make up the prepositional phrase.</a:t>
            </a:r>
          </a:p>
          <a:p>
            <a:r>
              <a:rPr lang="en-US" dirty="0" smtClean="0"/>
              <a:t>The pattern is…</a:t>
            </a:r>
          </a:p>
          <a:p>
            <a:r>
              <a:rPr lang="en-US" dirty="0" smtClean="0"/>
              <a:t> Preposition + noun, gerund or clause (sometimes there will be adjectives or adverbs to describe the noun or phrase)</a:t>
            </a:r>
          </a:p>
          <a:p>
            <a:r>
              <a:rPr lang="en-US" dirty="0" smtClean="0"/>
              <a:t>The noun following the preposition is called the OBJECT of the Preposition.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6484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find the object of the preposition by asking “what” after the preposition.</a:t>
            </a:r>
          </a:p>
          <a:p>
            <a:pPr lvl="1"/>
            <a:r>
              <a:rPr lang="en-US" dirty="0" smtClean="0"/>
              <a:t>Henry placed the book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under</a:t>
            </a:r>
            <a:r>
              <a:rPr lang="en-US" dirty="0" smtClean="0"/>
              <a:t> the chair.</a:t>
            </a:r>
          </a:p>
          <a:p>
            <a:pPr lvl="2"/>
            <a:r>
              <a:rPr lang="en-US" dirty="0" smtClean="0"/>
              <a:t>Under is the preposition, so we ask UNDER WHAT?</a:t>
            </a:r>
          </a:p>
          <a:p>
            <a:pPr lvl="2"/>
            <a:r>
              <a:rPr lang="en-US" dirty="0" smtClean="0"/>
              <a:t>The answer,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chair</a:t>
            </a:r>
            <a:r>
              <a:rPr lang="en-US" dirty="0" smtClean="0"/>
              <a:t>, is the object!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56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that object?????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“preposition” with no object, it is actually an adverb…</a:t>
            </a:r>
          </a:p>
          <a:p>
            <a:pPr lvl="1"/>
            <a:r>
              <a:rPr lang="en-US" dirty="0" smtClean="0"/>
              <a:t>Please finish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up</a:t>
            </a:r>
            <a:r>
              <a:rPr lang="en-US" dirty="0" smtClean="0"/>
              <a:t>.  (up has no object, so it is an 				adverb)</a:t>
            </a:r>
          </a:p>
          <a:p>
            <a:pPr lvl="1"/>
            <a:r>
              <a:rPr lang="en-US" dirty="0" smtClean="0"/>
              <a:t>He put the book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down</a:t>
            </a:r>
            <a:r>
              <a:rPr lang="en-US" dirty="0" smtClean="0"/>
              <a:t>.  (down doesn’t have 			an object, so it also is an adverb)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4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Prep Phrases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Like:</a:t>
            </a:r>
          </a:p>
          <a:p>
            <a:pPr lvl="1"/>
            <a:r>
              <a:rPr lang="en-US" dirty="0"/>
              <a:t>Under the palm tree you will see a coconut.</a:t>
            </a:r>
          </a:p>
          <a:p>
            <a:pPr lvl="2"/>
            <a:r>
              <a:rPr lang="en-US" dirty="0"/>
              <a:t>The preposition is under….Under what?   The palm tree…So the Prepositional Phrase is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under the palm tree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Prep plus adjectives and object</a:t>
            </a:r>
          </a:p>
          <a:p>
            <a:pPr lvl="1"/>
            <a:r>
              <a:rPr lang="en-US" dirty="0" smtClean="0"/>
              <a:t>She amazed us with her magic trick.  The preposition is with…With what?  trick, her trick…So, the Prep Phrase is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with her magic trick</a:t>
            </a:r>
            <a:r>
              <a:rPr lang="en-US" dirty="0" smtClean="0"/>
              <a:t>. 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Prep plus modifier and object</a:t>
            </a:r>
          </a:p>
          <a:p>
            <a:pPr lvl="2"/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62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Prepositional Phrases…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/>
              <a:t>1. Beside the shelf you will see the trash 	can.</a:t>
            </a:r>
          </a:p>
          <a:p>
            <a:pPr marL="64008" indent="0">
              <a:buNone/>
            </a:pPr>
            <a:r>
              <a:rPr lang="en-US" dirty="0" smtClean="0"/>
              <a:t>2. You can have a snack after Paul.</a:t>
            </a:r>
          </a:p>
          <a:p>
            <a:pPr marL="64008" indent="0">
              <a:buNone/>
            </a:pPr>
            <a:r>
              <a:rPr lang="en-US" dirty="0" smtClean="0"/>
              <a:t>3. The puppy ran into the dog house.</a:t>
            </a:r>
          </a:p>
          <a:p>
            <a:pPr marL="64008" indent="0">
              <a:buNone/>
            </a:pPr>
            <a:r>
              <a:rPr lang="en-US" dirty="0" smtClean="0"/>
              <a:t>4. The door of the house was open.</a:t>
            </a:r>
          </a:p>
          <a:p>
            <a:pPr marL="64008" indent="0">
              <a:buNone/>
            </a:pPr>
            <a:r>
              <a:rPr lang="en-US" dirty="0" smtClean="0"/>
              <a:t>5. The book you need is between those 	two.</a:t>
            </a:r>
          </a:p>
          <a:p>
            <a:pPr marL="64008" indent="0">
              <a:buNone/>
            </a:pPr>
            <a:r>
              <a:rPr lang="en-US" dirty="0" smtClean="0"/>
              <a:t>6. Put the shoes under the chair.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78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www.softschools.com/quiz_time/language_arts/preposition/theme156.html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www.quia.com/quiz/298373.html?AP_rand=1576095099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quizzes.cc/the-preposition-quiz-237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07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82" r="982"/>
          <a:stretch>
            <a:fillRect/>
          </a:stretch>
        </p:blipFill>
        <p:spPr>
          <a:xfrm>
            <a:off x="1" y="-152400"/>
            <a:ext cx="9213328" cy="7010400"/>
          </a:xfrm>
        </p:spPr>
      </p:pic>
    </p:spTree>
    <p:extLst>
      <p:ext uri="{BB962C8B-B14F-4D97-AF65-F5344CB8AC3E}">
        <p14:creationId xmlns:p14="http://schemas.microsoft.com/office/powerpoint/2010/main" val="37562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 smtClean="0">
                <a:hlinkClick r:id="rId2"/>
              </a:rPr>
              <a:t>http://www.youtube.com/watch?v</a:t>
            </a:r>
            <a:r>
              <a:rPr lang="en-US" smtClean="0">
                <a:hlinkClick r:id="rId2"/>
              </a:rPr>
              <a:t>=yfExXGMX2JM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2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Prepositions and Prepositional Phrases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Starting Activity:  Write a three sentence description of where the Snowman is in our room…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222059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61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Prepositions?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Prepositions are words that tell you the location of something in space, time, direction or possession.</a:t>
            </a:r>
          </a:p>
          <a:p>
            <a:pPr marL="64008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What does that mean???</a:t>
            </a:r>
          </a:p>
          <a:p>
            <a:pPr lvl="2"/>
            <a:r>
              <a:rPr lang="en-US" dirty="0" smtClean="0"/>
              <a:t>They tell you where something is, when something happened , what something is near or who it belongs to.</a:t>
            </a:r>
          </a:p>
          <a:p>
            <a:pPr lvl="2"/>
            <a:r>
              <a:rPr lang="en-US" dirty="0" smtClean="0"/>
              <a:t>Prepositions must have objects to be prepositions!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984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by themselves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actually adverbs!!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They ran out.</a:t>
            </a:r>
          </a:p>
          <a:p>
            <a:pPr lvl="3"/>
            <a:r>
              <a:rPr lang="en-US" dirty="0" smtClean="0"/>
              <a:t>Out is a preposition, but it doesn’t have an object, so it is actually an adverb!</a:t>
            </a:r>
          </a:p>
          <a:p>
            <a:pPr lvl="3"/>
            <a:r>
              <a:rPr lang="en-US" dirty="0" smtClean="0"/>
              <a:t>They ran out the door.</a:t>
            </a:r>
          </a:p>
          <a:p>
            <a:pPr lvl="4"/>
            <a:r>
              <a:rPr lang="en-US" dirty="0" smtClean="0"/>
              <a:t>This is a preposition because it has an object to “run out”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4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of Place/Location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By, beside, between, near, under, over, inside, outside, above, below, behind…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The chair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beside the door </a:t>
            </a:r>
            <a:r>
              <a:rPr lang="en-US" dirty="0" smtClean="0"/>
              <a:t>is blue.</a:t>
            </a:r>
          </a:p>
          <a:p>
            <a:pPr lvl="1"/>
            <a:r>
              <a:rPr lang="en-US" dirty="0" smtClean="0"/>
              <a:t>Place the book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beside the others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400"/>
            <a:ext cx="1905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6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Before, after, in, at, on,  </a:t>
            </a:r>
          </a:p>
          <a:p>
            <a:pPr marL="64008" indent="0">
              <a:buNone/>
            </a:pPr>
            <a:r>
              <a:rPr lang="en-US" dirty="0" smtClean="0"/>
              <a:t>during</a:t>
            </a:r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Before the party</a:t>
            </a:r>
            <a:r>
              <a:rPr lang="en-US" dirty="0" smtClean="0"/>
              <a:t>, you should clean your room.</a:t>
            </a:r>
          </a:p>
          <a:p>
            <a:pPr lvl="1"/>
            <a:r>
              <a:rPr lang="en-US" dirty="0" smtClean="0"/>
              <a:t>The coach turns back into a pumpkin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at midnight.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40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 of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To, on, in, into, onto, through</a:t>
            </a:r>
          </a:p>
          <a:p>
            <a:endParaRPr lang="en-US" dirty="0"/>
          </a:p>
          <a:p>
            <a:pPr marL="64008" indent="0">
              <a:buNone/>
            </a:pPr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You should run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the finish line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Put your shoulder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into your swing.</a:t>
            </a:r>
          </a:p>
          <a:p>
            <a:pPr marL="64008" indent="0">
              <a:buNone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64008" indent="0">
              <a:buNone/>
            </a:pPr>
            <a:r>
              <a:rPr lang="en-US" dirty="0" smtClean="0"/>
              <a:t>	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52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Prepositions of Possession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Of, for and to</a:t>
            </a:r>
          </a:p>
          <a:p>
            <a:pPr marL="64008" indent="0">
              <a:buNone/>
            </a:pPr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That friend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yours </a:t>
            </a:r>
            <a:r>
              <a:rPr lang="en-US" dirty="0" smtClean="0"/>
              <a:t>is hilarious!</a:t>
            </a:r>
          </a:p>
          <a:p>
            <a:pPr lvl="1"/>
            <a:r>
              <a:rPr lang="en-US" dirty="0" smtClean="0"/>
              <a:t>I see the leaves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of the tree </a:t>
            </a:r>
            <a:r>
              <a:rPr lang="en-US" dirty="0" smtClean="0"/>
              <a:t>through my window.</a:t>
            </a:r>
          </a:p>
          <a:p>
            <a:pPr lvl="1"/>
            <a:r>
              <a:rPr lang="en-US" dirty="0" smtClean="0"/>
              <a:t>That shirt belongs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 Sarah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57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549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8169</TotalTime>
  <Words>610</Words>
  <Application>Microsoft Macintosh PowerPoint</Application>
  <PresentationFormat>On-screen Show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Wednesday, Jan. 7, 2015</vt:lpstr>
      <vt:lpstr>Prepositions</vt:lpstr>
      <vt:lpstr>Prepositions and Prepositional Phrases</vt:lpstr>
      <vt:lpstr>What are Prepositions?</vt:lpstr>
      <vt:lpstr>Prepositions by themselves </vt:lpstr>
      <vt:lpstr>Prepositions of Place/Location</vt:lpstr>
      <vt:lpstr>Prepositions of Time</vt:lpstr>
      <vt:lpstr>Preposition of Direction</vt:lpstr>
      <vt:lpstr>Prepositions of Possession</vt:lpstr>
      <vt:lpstr>What is a prepositional phrase?</vt:lpstr>
      <vt:lpstr>Finding the Object</vt:lpstr>
      <vt:lpstr>Where is that object?????</vt:lpstr>
      <vt:lpstr>Examples of Prep Phrases</vt:lpstr>
      <vt:lpstr>Find the Prepositional Phrases…</vt:lpstr>
      <vt:lpstr>Let’s Practice!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 and Prepositional Phrases</dc:title>
  <dc:creator>Sheila Magin</dc:creator>
  <cp:lastModifiedBy>Brenda McCoy</cp:lastModifiedBy>
  <cp:revision>24</cp:revision>
  <dcterms:created xsi:type="dcterms:W3CDTF">2014-04-06T02:25:14Z</dcterms:created>
  <dcterms:modified xsi:type="dcterms:W3CDTF">2015-01-08T15:38:45Z</dcterms:modified>
</cp:coreProperties>
</file>